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6" r:id="rId40"/>
    <p:sldId id="418" r:id="rId41"/>
    <p:sldId id="417" r:id="rId42"/>
    <p:sldId id="419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8" r:id="rId57"/>
    <p:sldId id="439" r:id="rId58"/>
    <p:sldId id="440" r:id="rId59"/>
    <p:sldId id="441" r:id="rId60"/>
    <p:sldId id="442" r:id="rId61"/>
    <p:sldId id="443" r:id="rId62"/>
    <p:sldId id="444" r:id="rId63"/>
    <p:sldId id="445" r:id="rId64"/>
    <p:sldId id="446" r:id="rId65"/>
    <p:sldId id="447" r:id="rId66"/>
    <p:sldId id="448" r:id="rId67"/>
    <p:sldId id="449" r:id="rId68"/>
    <p:sldId id="450" r:id="rId69"/>
    <p:sldId id="451" r:id="rId70"/>
    <p:sldId id="452" r:id="rId71"/>
    <p:sldId id="453" r:id="rId72"/>
    <p:sldId id="454" r:id="rId73"/>
    <p:sldId id="456" r:id="rId74"/>
    <p:sldId id="457" r:id="rId75"/>
    <p:sldId id="458" r:id="rId76"/>
    <p:sldId id="459" r:id="rId77"/>
    <p:sldId id="460" r:id="rId78"/>
    <p:sldId id="461" r:id="rId79"/>
    <p:sldId id="462" r:id="rId80"/>
    <p:sldId id="463" r:id="rId81"/>
    <p:sldId id="464" r:id="rId82"/>
    <p:sldId id="465" r:id="rId83"/>
    <p:sldId id="466" r:id="rId84"/>
    <p:sldId id="467" r:id="rId85"/>
    <p:sldId id="468" r:id="rId86"/>
    <p:sldId id="469" r:id="rId87"/>
    <p:sldId id="470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08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FE09-A465-4A0D-944E-9DDE5D6C9405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6E5C-9542-47F6-81F5-6DA874A6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FE09-A465-4A0D-944E-9DDE5D6C9405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6E5C-9542-47F6-81F5-6DA874A6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FE09-A465-4A0D-944E-9DDE5D6C9405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6E5C-9542-47F6-81F5-6DA874A6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FE09-A465-4A0D-944E-9DDE5D6C9405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6E5C-9542-47F6-81F5-6DA874A6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FE09-A465-4A0D-944E-9DDE5D6C9405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6E5C-9542-47F6-81F5-6DA874A6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FE09-A465-4A0D-944E-9DDE5D6C9405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6E5C-9542-47F6-81F5-6DA874A6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FE09-A465-4A0D-944E-9DDE5D6C9405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6E5C-9542-47F6-81F5-6DA874A6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FE09-A465-4A0D-944E-9DDE5D6C9405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6E5C-9542-47F6-81F5-6DA874A6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FE09-A465-4A0D-944E-9DDE5D6C9405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6E5C-9542-47F6-81F5-6DA874A6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FE09-A465-4A0D-944E-9DDE5D6C9405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6E5C-9542-47F6-81F5-6DA874A6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FE09-A465-4A0D-944E-9DDE5D6C9405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6E5C-9542-47F6-81F5-6DA874A6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9FE09-A465-4A0D-944E-9DDE5D6C9405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6E5C-9542-47F6-81F5-6DA874A6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533400" y="1371600"/>
            <a:ext cx="3654103" cy="38861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PL-17-042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GREY, BLUE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45 PCS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685800" y="1828800"/>
            <a:ext cx="3657600" cy="308314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PL-17-161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WINE,RUST, BROWN, BEIGE, NAVY, GREEN, GREY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1076 PCS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381000" y="685800"/>
            <a:ext cx="3886200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PL-17-110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 , GREY GREEN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193 PCS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30000"/>
          </a:blip>
          <a:srcRect/>
          <a:stretch>
            <a:fillRect/>
          </a:stretch>
        </p:blipFill>
        <p:spPr>
          <a:xfrm>
            <a:off x="609600" y="990600"/>
            <a:ext cx="3505200" cy="4724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PL-17-199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WHITE, NAVY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184 PCS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>
          <a:xfrm>
            <a:off x="457200" y="838200"/>
            <a:ext cx="4038600" cy="502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PL-17-232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RED, GREY, WHITE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381 PCS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609600" y="914400"/>
            <a:ext cx="3733800" cy="4724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PL-17-229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WHITE/BLACK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122 PCS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30000"/>
          </a:blip>
          <a:srcRect/>
          <a:stretch>
            <a:fillRect/>
          </a:stretch>
        </p:blipFill>
        <p:spPr>
          <a:xfrm>
            <a:off x="457200" y="1066800"/>
            <a:ext cx="38862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PL- 17-230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WHIT, GREY, BEIGE, NAVY, 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742 PCS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685800" y="914400"/>
            <a:ext cx="36576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PL-17-278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BLACK, WHITE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73 PCS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685800" y="762000"/>
            <a:ext cx="3429000" cy="5181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PL-17-086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RUST, GREY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191 PCS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20000" contrast="30000"/>
          </a:blip>
          <a:srcRect/>
          <a:stretch>
            <a:fillRect/>
          </a:stretch>
        </p:blipFill>
        <p:spPr>
          <a:xfrm>
            <a:off x="609600" y="1143000"/>
            <a:ext cx="3352800" cy="42671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PL-17-224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WHITE, PINK, BLUE, 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416 PCS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>
          <a:xfrm>
            <a:off x="241318" y="990600"/>
            <a:ext cx="4406882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PL-17-027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PINK, WHITE, GREY, BLUE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521 PCS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990600"/>
            <a:ext cx="35814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PL-17-074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GREEN, BLACK, NAVY, CAMEL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106 PCS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457199" y="1066800"/>
            <a:ext cx="3715887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PL-17-078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NAVY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758 PCS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457200" y="990600"/>
            <a:ext cx="3886200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PL-17-227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 ,PINK 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580 PCS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457200" y="990600"/>
            <a:ext cx="3807340" cy="434241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PL-17-188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 ,DK GREY, WHITE .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411 PCS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554182" y="762000"/>
            <a:ext cx="3581400" cy="4953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PL-17-272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WHITE 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125  PCS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486524" y="1219200"/>
            <a:ext cx="3780676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PL-17-204 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COLOR:WHITE, 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QTY:1110 PCS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457200" y="685800"/>
            <a:ext cx="4038600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PL-17- 010 A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COLOR: BLACK, BLUE, PINK, WHITE, PURPLE, GREEN, GREY , BROWN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487 PCS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>
          <a:xfrm>
            <a:off x="533400" y="914400"/>
            <a:ext cx="38100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PL-17-047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RED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62 PCS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685800" y="990600"/>
            <a:ext cx="3276600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PL-17-036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BLACK, BORDEX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624 PCS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20000" contrast="30000"/>
          </a:blip>
          <a:srcRect t="6452" r="-775"/>
          <a:stretch>
            <a:fillRect/>
          </a:stretch>
        </p:blipFill>
        <p:spPr>
          <a:xfrm>
            <a:off x="457200" y="1219200"/>
            <a:ext cx="3962400" cy="4419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PL-17-037 A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COLOR: BLACK ,WHITE, YELLOW,GREEN,NAVY, BORDEX,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1792PCS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457200" y="914400"/>
            <a:ext cx="35814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PL-17-105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40 PCS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399215" y="1143000"/>
            <a:ext cx="3867985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PKL-17-208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20 PCS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457200" y="1066800"/>
            <a:ext cx="3886200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PL-17-100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GREY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120 PCS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>
          <a:xfrm>
            <a:off x="533400" y="685800"/>
            <a:ext cx="3733800" cy="4953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PL-17-006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NAVY/BLACK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50 PCS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>
          <a:xfrm>
            <a:off x="381000" y="1066800"/>
            <a:ext cx="40386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PL-17-004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NAVY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469 PCS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457200" y="1219200"/>
            <a:ext cx="38100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PL-17- 055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PINK, WHITE, BLACK, RED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2725 PCS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>
          <a:xfrm>
            <a:off x="533400" y="914400"/>
            <a:ext cx="36576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PL-17-013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70 PCS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609600" y="990600"/>
            <a:ext cx="3810000" cy="49529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PL-17-138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115 PCS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30000"/>
          </a:blip>
          <a:srcRect/>
          <a:stretch>
            <a:fillRect/>
          </a:stretch>
        </p:blipFill>
        <p:spPr>
          <a:xfrm>
            <a:off x="609600" y="762000"/>
            <a:ext cx="3886200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PL-17-228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WHITE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118 PCS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>
          <a:xfrm>
            <a:off x="533400" y="685800"/>
            <a:ext cx="3810000" cy="51815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PL-17-092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WINE, GREY, BORDEX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72 PCS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457200" y="990600"/>
            <a:ext cx="3886200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PL-17-079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BLACK, WINE, ROSE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145 PCS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533400" y="990600"/>
            <a:ext cx="35052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PL-17- 016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NAVY, CAMEL, BLACK, BLUE, GREY, GREEN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2543 PCS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>
          <a:xfrm>
            <a:off x="381000" y="1066800"/>
            <a:ext cx="4038600" cy="438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PL-17-007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NAVY 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34 PCS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304800" y="1066800"/>
            <a:ext cx="3810000" cy="44957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PL-17- 122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 , GREY , BORDEAUX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144 PCS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30000"/>
          </a:blip>
          <a:srcRect/>
          <a:stretch>
            <a:fillRect/>
          </a:stretch>
        </p:blipFill>
        <p:spPr>
          <a:xfrm>
            <a:off x="457200" y="914400"/>
            <a:ext cx="3733800" cy="47243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PL-17-223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PINK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46 PCS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30000"/>
          </a:blip>
          <a:srcRect/>
          <a:stretch>
            <a:fillRect/>
          </a:stretch>
        </p:blipFill>
        <p:spPr>
          <a:xfrm>
            <a:off x="762000" y="914400"/>
            <a:ext cx="3352800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PL-17-203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GREY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20 PCS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609600" y="990600"/>
            <a:ext cx="35814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PL-17-095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GREY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90 PCS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457200" y="1143000"/>
            <a:ext cx="3657600" cy="4724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PL-17-181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WHITE, BLUE, YELLOW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495 PCS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225099" y="1066800"/>
            <a:ext cx="4113915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PL-17-032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32 PCS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>
          <a:xfrm>
            <a:off x="533400" y="838200"/>
            <a:ext cx="3505200" cy="49529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PL-17-030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BIAHT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40 PCS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>
          <a:xfrm rot="5400000">
            <a:off x="-190500" y="1409700"/>
            <a:ext cx="5105400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PL-17-098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BLACK, PINK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160 PCS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304800" y="990600"/>
            <a:ext cx="4038600" cy="45719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PL-17-108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BLACK, WHITE, GREEN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164 PCS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>
          <a:xfrm>
            <a:off x="381000" y="914400"/>
            <a:ext cx="4038600" cy="4953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PL-17-145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NAVY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42 PCS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>
          <a:xfrm>
            <a:off x="457200" y="1143000"/>
            <a:ext cx="4038599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PL-17-017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BLACK, NAVY, GREEN, BLUE, GREY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2876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 rot="5400000">
            <a:off x="-114300" y="1333500"/>
            <a:ext cx="4953000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PL-17-225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PINK, WHITE, BLUE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87 PCS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304800" y="838200"/>
            <a:ext cx="4038600" cy="502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PL-17-046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RED, NAVY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150 PCS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381000" y="838200"/>
            <a:ext cx="3810000" cy="5105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PL-17-084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RED, BLUE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32 PCS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20000" contrast="20000"/>
          </a:blip>
          <a:srcRect/>
          <a:stretch>
            <a:fillRect/>
          </a:stretch>
        </p:blipFill>
        <p:spPr>
          <a:xfrm>
            <a:off x="381000" y="838200"/>
            <a:ext cx="4038600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PL-17-057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RED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12 PCS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 rot="5400000">
            <a:off x="0" y="1371600"/>
            <a:ext cx="4572000" cy="3810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PL-17-034</a:t>
            </a:r>
          </a:p>
          <a:p>
            <a:pPr>
              <a:lnSpc>
                <a:spcPct val="250000"/>
              </a:lnSpc>
              <a:buNone/>
            </a:pPr>
            <a:r>
              <a:rPr lang="en-US" sz="2400" dirty="0" smtClean="0"/>
              <a:t>COLOR: PINK, GREEN, BLACK</a:t>
            </a:r>
          </a:p>
          <a:p>
            <a:pPr>
              <a:lnSpc>
                <a:spcPct val="250000"/>
              </a:lnSpc>
              <a:buNone/>
            </a:pPr>
            <a:r>
              <a:rPr lang="en-US" sz="2400" dirty="0" smtClean="0"/>
              <a:t>QNTY: 1018 PCS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304800" y="990600"/>
            <a:ext cx="3733800" cy="47243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PL-17-016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NAVY, CAMEL, BLACK, BLUE, GREY, GREEN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2543 PCS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1672" y="1143000"/>
            <a:ext cx="4015528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PL- 17-294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NAVY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70 PCS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30000"/>
          </a:blip>
          <a:srcRect/>
          <a:stretch>
            <a:fillRect/>
          </a:stretch>
        </p:blipFill>
        <p:spPr>
          <a:xfrm>
            <a:off x="228600" y="1143000"/>
            <a:ext cx="4258418" cy="41909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PL-17-015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GREY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9 PCS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304800" y="762000"/>
            <a:ext cx="41148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PL-17-214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BLACK, PINK, WHITE, MINT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1517 PCS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381000" y="838200"/>
            <a:ext cx="3733800" cy="502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PL-17-002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BLACK, WHITE, ORANGE, MINT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833 PCS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>
          <a:xfrm>
            <a:off x="457200" y="838200"/>
            <a:ext cx="4038600" cy="50291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PL-17- 076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BLACK, NAVY, GREEN, CAMEL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378 PCS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609600" y="1066800"/>
            <a:ext cx="35814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PL-17-033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COLOR:GREY ,NAVY ,BLACK 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294 PCS 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381000" y="1447800"/>
            <a:ext cx="3657600" cy="38861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PL-17-124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COLOR:WHITE ,GREY 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46 PCS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457200" y="1219200"/>
            <a:ext cx="3429000" cy="44957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PL-17-186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BLACK, NAVY, WHITE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QTY:326 PCS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228600" y="914400"/>
            <a:ext cx="4191000" cy="48767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PL-17-035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COLOR: BLACK , GREEN,   BORDEAUX 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1212 PCS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457200" y="1066800"/>
            <a:ext cx="38100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PL-17-064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MARINE, GREY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2504 PCS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 rot="5400000">
            <a:off x="-342900" y="1562100"/>
            <a:ext cx="5562600" cy="3810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PL-17-107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RED, 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QTY:242 PCS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304800" y="838200"/>
            <a:ext cx="39624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PL-17-031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RED, WHITE, BLACK, GREY, PINK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QTY:365 PCS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533400" y="914400"/>
            <a:ext cx="38100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PL-17-139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GREY 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89 PCS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304800" y="1143000"/>
            <a:ext cx="4191000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PL-17-106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BLACK, GREY, PINK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317 PCS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 rot="5400000">
            <a:off x="-1141" y="1370459"/>
            <a:ext cx="4572000" cy="39646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PL-17-200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 , GREY 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346 PCS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533400" y="1371600"/>
            <a:ext cx="3429000" cy="39464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PL-17- 085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GREY, 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200 PCS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 rot="5400000">
            <a:off x="35659" y="1557092"/>
            <a:ext cx="4724400" cy="37438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PL-17-215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9 PCS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277517" y="1143000"/>
            <a:ext cx="3853195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PL-17-211 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BLACK 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38 PCS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r>
              <a:rPr lang="en-US" dirty="0" smtClean="0"/>
              <a:t>STYLE: PL-17-084</a:t>
            </a:r>
          </a:p>
          <a:p>
            <a:endParaRPr lang="en-US" dirty="0" smtClean="0"/>
          </a:p>
          <a:p>
            <a:r>
              <a:rPr lang="en-US" dirty="0" smtClean="0"/>
              <a:t>COLOR: WHITE,GREY,BLACK</a:t>
            </a:r>
          </a:p>
          <a:p>
            <a:r>
              <a:rPr lang="en-US" dirty="0" smtClean="0"/>
              <a:t>QNTY: 527 PCS</a:t>
            </a:r>
            <a:endParaRPr lang="en-US" dirty="0"/>
          </a:p>
        </p:txBody>
      </p:sp>
      <p:pic>
        <p:nvPicPr>
          <p:cNvPr id="1026" name="Picture 2" descr="E:\RUPAK\ALL IMPORTANT FILE\photos\H.S LEFTOVER\DSC002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4038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r>
              <a:rPr lang="en-US" dirty="0" smtClean="0"/>
              <a:t>STYLE: GOCCO</a:t>
            </a:r>
          </a:p>
          <a:p>
            <a:endParaRPr lang="en-US" dirty="0" smtClean="0"/>
          </a:p>
          <a:p>
            <a:r>
              <a:rPr lang="en-US" dirty="0" smtClean="0"/>
              <a:t>COLOR: BROWN</a:t>
            </a:r>
          </a:p>
          <a:p>
            <a:endParaRPr lang="en-US" dirty="0" smtClean="0"/>
          </a:p>
          <a:p>
            <a:r>
              <a:rPr lang="en-US" dirty="0" smtClean="0"/>
              <a:t>QNTY: 142 PCS</a:t>
            </a:r>
            <a:endParaRPr lang="en-US" dirty="0"/>
          </a:p>
        </p:txBody>
      </p:sp>
      <p:pic>
        <p:nvPicPr>
          <p:cNvPr id="3074" name="Picture 2" descr="E:\RUPAK\ALL IMPORTANT FILE\photos\H.S LEFTOVER\DSC003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90434"/>
            <a:ext cx="4038600" cy="327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r>
              <a:rPr lang="en-US" dirty="0" smtClean="0"/>
              <a:t>STYLE: </a:t>
            </a:r>
          </a:p>
          <a:p>
            <a:endParaRPr lang="en-US" dirty="0" smtClean="0"/>
          </a:p>
          <a:p>
            <a:r>
              <a:rPr lang="en-US" dirty="0" smtClean="0"/>
              <a:t>COLOR: WHITE , PINK, BLACK</a:t>
            </a:r>
          </a:p>
          <a:p>
            <a:endParaRPr lang="en-US" dirty="0" smtClean="0"/>
          </a:p>
          <a:p>
            <a:r>
              <a:rPr lang="en-US" dirty="0" smtClean="0"/>
              <a:t>QNTY: 142 PCS</a:t>
            </a:r>
            <a:endParaRPr lang="en-US" dirty="0"/>
          </a:p>
        </p:txBody>
      </p:sp>
      <p:pic>
        <p:nvPicPr>
          <p:cNvPr id="4098" name="Picture 2" descr="E:\RUPAK\ALL IMPORTANT FILE\photos\H.S LEFTOVER\DSC003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6127"/>
            <a:ext cx="4038600" cy="3123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r>
              <a:rPr lang="en-US" dirty="0" smtClean="0"/>
              <a:t>STYLE: DAEYU BAN - 1</a:t>
            </a:r>
          </a:p>
          <a:p>
            <a:endParaRPr lang="en-US" dirty="0" smtClean="0"/>
          </a:p>
          <a:p>
            <a:r>
              <a:rPr lang="en-US" dirty="0" smtClean="0"/>
              <a:t>COLOR: GREY, PINK, NAVY</a:t>
            </a:r>
          </a:p>
          <a:p>
            <a:endParaRPr lang="en-US" dirty="0" smtClean="0"/>
          </a:p>
          <a:p>
            <a:r>
              <a:rPr lang="en-US" dirty="0" smtClean="0"/>
              <a:t>QNTY: 764 PCS</a:t>
            </a:r>
            <a:endParaRPr lang="en-US" dirty="0"/>
          </a:p>
        </p:txBody>
      </p:sp>
      <p:pic>
        <p:nvPicPr>
          <p:cNvPr id="5122" name="Picture 2" descr="E:\RUPAK\ALL IMPORTANT FILE\photos\H.S LEFTOVER\DSC00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8866"/>
            <a:ext cx="4038600" cy="3258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r>
              <a:rPr lang="en-US" dirty="0" smtClean="0"/>
              <a:t>STYLE: PL-17-162</a:t>
            </a:r>
          </a:p>
          <a:p>
            <a:endParaRPr lang="en-US" dirty="0" smtClean="0"/>
          </a:p>
          <a:p>
            <a:r>
              <a:rPr lang="en-US" dirty="0" smtClean="0"/>
              <a:t>COLOR: BLACK, CAMEL, GREEN, IVORY, GREY, WHITE</a:t>
            </a:r>
          </a:p>
          <a:p>
            <a:endParaRPr lang="en-US" dirty="0" smtClean="0"/>
          </a:p>
          <a:p>
            <a:r>
              <a:rPr lang="en-US" dirty="0" smtClean="0"/>
              <a:t>QNTY: 1805 PCS</a:t>
            </a:r>
            <a:endParaRPr lang="en-US" dirty="0"/>
          </a:p>
        </p:txBody>
      </p:sp>
      <p:pic>
        <p:nvPicPr>
          <p:cNvPr id="6146" name="Picture 2" descr="E:\RUPAK\ALL IMPORTANT FILE\photos\H.S LEFTOVER\DSC003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22722"/>
            <a:ext cx="4038600" cy="5090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364163"/>
          </a:xfrm>
        </p:spPr>
        <p:txBody>
          <a:bodyPr/>
          <a:lstStyle/>
          <a:p>
            <a:r>
              <a:rPr lang="en-US" dirty="0" smtClean="0"/>
              <a:t>STYLE: PL-16-182</a:t>
            </a:r>
          </a:p>
          <a:p>
            <a:endParaRPr lang="en-US" dirty="0" smtClean="0"/>
          </a:p>
          <a:p>
            <a:r>
              <a:rPr lang="en-US" dirty="0" smtClean="0"/>
              <a:t>COLOR: WHITE</a:t>
            </a:r>
          </a:p>
          <a:p>
            <a:endParaRPr lang="en-US" dirty="0" smtClean="0"/>
          </a:p>
          <a:p>
            <a:r>
              <a:rPr lang="en-US" dirty="0" smtClean="0"/>
              <a:t>QNTY: 200 PCS</a:t>
            </a:r>
            <a:endParaRPr lang="en-US" dirty="0"/>
          </a:p>
        </p:txBody>
      </p:sp>
      <p:pic>
        <p:nvPicPr>
          <p:cNvPr id="7170" name="Picture 2" descr="E:\RUPAK\ALL IMPORTANT FILE\photos\H.S LEFTOVER\DSC003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93900"/>
            <a:ext cx="4038600" cy="322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r>
              <a:rPr lang="en-US" dirty="0" smtClean="0"/>
              <a:t>STYLE: PL-16-084 </a:t>
            </a:r>
          </a:p>
          <a:p>
            <a:endParaRPr lang="en-US" dirty="0" smtClean="0"/>
          </a:p>
          <a:p>
            <a:r>
              <a:rPr lang="en-US" dirty="0" smtClean="0"/>
              <a:t>COLOR: WHITE, PINK</a:t>
            </a:r>
          </a:p>
          <a:p>
            <a:endParaRPr lang="en-US" dirty="0" smtClean="0"/>
          </a:p>
          <a:p>
            <a:r>
              <a:rPr lang="en-US" dirty="0" smtClean="0"/>
              <a:t>QNTY: 760 PCS</a:t>
            </a:r>
            <a:endParaRPr lang="en-US" dirty="0"/>
          </a:p>
        </p:txBody>
      </p:sp>
      <p:pic>
        <p:nvPicPr>
          <p:cNvPr id="8194" name="Picture 2" descr="E:\RUPAK\ALL IMPORTANT FILE\photos\H.S LEFTOVER\DSC00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40575"/>
            <a:ext cx="4038600" cy="3254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r>
              <a:rPr lang="en-US" dirty="0" smtClean="0"/>
              <a:t>STYLE: PL-16-173</a:t>
            </a:r>
          </a:p>
          <a:p>
            <a:endParaRPr lang="en-US" dirty="0" smtClean="0"/>
          </a:p>
          <a:p>
            <a:r>
              <a:rPr lang="en-US" dirty="0" smtClean="0"/>
              <a:t>COLOR: BLACK , NAVY, PINK</a:t>
            </a:r>
          </a:p>
          <a:p>
            <a:endParaRPr lang="en-US" dirty="0" smtClean="0"/>
          </a:p>
          <a:p>
            <a:r>
              <a:rPr lang="en-US" dirty="0" smtClean="0"/>
              <a:t>QNTY: 400 PCS</a:t>
            </a:r>
            <a:endParaRPr lang="en-US" dirty="0"/>
          </a:p>
        </p:txBody>
      </p:sp>
      <p:pic>
        <p:nvPicPr>
          <p:cNvPr id="9218" name="Picture 2" descr="E:\RUPAK\ALL IMPORTANT FILE\photos\H.S LEFTOVER\DSC003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7474"/>
            <a:ext cx="4038600" cy="3220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616543" y="1143000"/>
            <a:ext cx="3711058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PL-17-196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DK. GREY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47 PCS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364163"/>
          </a:xfrm>
        </p:spPr>
        <p:txBody>
          <a:bodyPr/>
          <a:lstStyle/>
          <a:p>
            <a:r>
              <a:rPr lang="en-US" dirty="0" smtClean="0"/>
              <a:t>STYLE: FRANCA</a:t>
            </a:r>
          </a:p>
          <a:p>
            <a:endParaRPr lang="en-US" dirty="0" smtClean="0"/>
          </a:p>
          <a:p>
            <a:r>
              <a:rPr lang="en-US" dirty="0" smtClean="0"/>
              <a:t>COLOR: GREY, BLACK</a:t>
            </a:r>
          </a:p>
          <a:p>
            <a:endParaRPr lang="en-US" dirty="0" smtClean="0"/>
          </a:p>
          <a:p>
            <a:r>
              <a:rPr lang="en-US" dirty="0" smtClean="0"/>
              <a:t>QNTY: 500 PCS</a:t>
            </a:r>
            <a:endParaRPr lang="en-US" dirty="0"/>
          </a:p>
        </p:txBody>
      </p:sp>
      <p:pic>
        <p:nvPicPr>
          <p:cNvPr id="10242" name="Picture 2" descr="E:\RUPAK\ALL IMPORTANT FILE\photos\H.S LEFTOVER\DSC003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96101"/>
            <a:ext cx="4038600" cy="381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r>
              <a:rPr lang="en-US" dirty="0" smtClean="0"/>
              <a:t>STYLE: </a:t>
            </a:r>
            <a:r>
              <a:rPr lang="en-US" dirty="0" smtClean="0"/>
              <a:t>JM EXPORT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COLOR: GREY, WHITE</a:t>
            </a:r>
          </a:p>
          <a:p>
            <a:endParaRPr lang="en-US" dirty="0" smtClean="0"/>
          </a:p>
          <a:p>
            <a:r>
              <a:rPr lang="en-US" dirty="0" smtClean="0"/>
              <a:t>QNTY: 700 PCS</a:t>
            </a:r>
          </a:p>
          <a:p>
            <a:endParaRPr lang="en-US" dirty="0"/>
          </a:p>
        </p:txBody>
      </p:sp>
      <p:pic>
        <p:nvPicPr>
          <p:cNvPr id="1027" name="Picture 3" descr="C:\Users\ripon\Desktop\New folder\700-white,gre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038600" cy="3345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r>
              <a:rPr lang="en-US" dirty="0" smtClean="0"/>
              <a:t>STYLE: </a:t>
            </a:r>
            <a:r>
              <a:rPr lang="en-US" dirty="0" smtClean="0"/>
              <a:t>KALIM TEX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COLOR: GREY</a:t>
            </a:r>
          </a:p>
          <a:p>
            <a:endParaRPr lang="en-US" dirty="0" smtClean="0"/>
          </a:p>
          <a:p>
            <a:r>
              <a:rPr lang="en-US" dirty="0" smtClean="0"/>
              <a:t>QNTY: 1200 PCS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 descr="C:\Users\ripon\Desktop\New folder\1200- grey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4038600" cy="3581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r>
              <a:rPr lang="en-US" dirty="0" smtClean="0"/>
              <a:t>STYLE: </a:t>
            </a:r>
            <a:r>
              <a:rPr lang="en-US" dirty="0" smtClean="0"/>
              <a:t>KALIM TEX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COLOR: BLUE</a:t>
            </a:r>
          </a:p>
          <a:p>
            <a:endParaRPr lang="en-US" dirty="0" smtClean="0"/>
          </a:p>
          <a:p>
            <a:r>
              <a:rPr lang="en-US" dirty="0" smtClean="0"/>
              <a:t>QNTY: 1200 PCS</a:t>
            </a:r>
          </a:p>
          <a:p>
            <a:endParaRPr lang="en-US" dirty="0"/>
          </a:p>
        </p:txBody>
      </p:sp>
      <p:pic>
        <p:nvPicPr>
          <p:cNvPr id="3075" name="Picture 3" descr="C:\Users\ripon\Desktop\New folder\1200-bl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038600" cy="3299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r>
              <a:rPr lang="en-US" dirty="0" smtClean="0"/>
              <a:t>STYLE: </a:t>
            </a:r>
            <a:r>
              <a:rPr lang="en-US" dirty="0" smtClean="0"/>
              <a:t>KALIM TEX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COLOR: GREY</a:t>
            </a:r>
          </a:p>
          <a:p>
            <a:endParaRPr lang="en-US" dirty="0" smtClean="0"/>
          </a:p>
          <a:p>
            <a:r>
              <a:rPr lang="en-US" dirty="0" smtClean="0"/>
              <a:t>QNTY: 1200 PCS</a:t>
            </a:r>
          </a:p>
          <a:p>
            <a:endParaRPr lang="en-US" dirty="0"/>
          </a:p>
        </p:txBody>
      </p:sp>
      <p:pic>
        <p:nvPicPr>
          <p:cNvPr id="4099" name="Picture 3" descr="C:\Users\ripon\Desktop\New folder\1200-gre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038600" cy="2981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r>
              <a:rPr lang="en-US" dirty="0" smtClean="0"/>
              <a:t>STYLE: </a:t>
            </a:r>
            <a:r>
              <a:rPr lang="en-US" dirty="0" smtClean="0"/>
              <a:t>D.FASHION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COLOR: BLUE</a:t>
            </a:r>
          </a:p>
          <a:p>
            <a:endParaRPr lang="en-US" dirty="0" smtClean="0"/>
          </a:p>
          <a:p>
            <a:r>
              <a:rPr lang="en-US" dirty="0" smtClean="0"/>
              <a:t>QNTY: 3200 PCS</a:t>
            </a:r>
            <a:endParaRPr lang="en-US" dirty="0"/>
          </a:p>
        </p:txBody>
      </p:sp>
      <p:pic>
        <p:nvPicPr>
          <p:cNvPr id="5123" name="Picture 3" descr="C:\Users\ripon\Desktop\New folder\3200-blu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038600" cy="3046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r>
              <a:rPr lang="en-US" dirty="0" smtClean="0"/>
              <a:t>STYLE: </a:t>
            </a:r>
            <a:r>
              <a:rPr lang="en-US" dirty="0" smtClean="0"/>
              <a:t>PL-17-025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COLOR: BLACK, GREY</a:t>
            </a:r>
          </a:p>
          <a:p>
            <a:endParaRPr lang="en-US" dirty="0" smtClean="0"/>
          </a:p>
          <a:p>
            <a:r>
              <a:rPr lang="en-US" dirty="0" smtClean="0"/>
              <a:t>QNTY: 3800 PCS</a:t>
            </a:r>
          </a:p>
          <a:p>
            <a:endParaRPr lang="en-US" dirty="0"/>
          </a:p>
        </p:txBody>
      </p:sp>
      <p:pic>
        <p:nvPicPr>
          <p:cNvPr id="6147" name="Picture 3" descr="C:\Users\ripon\Desktop\New folder\3800-grey,blac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038600" cy="3148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txBody>
          <a:bodyPr/>
          <a:lstStyle/>
          <a:p>
            <a:r>
              <a:rPr lang="en-US" dirty="0" smtClean="0"/>
              <a:t>STYLE: </a:t>
            </a:r>
            <a:r>
              <a:rPr lang="en-US" dirty="0" smtClean="0"/>
              <a:t>PL-17-003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COLOR: </a:t>
            </a:r>
            <a:r>
              <a:rPr lang="en-US" dirty="0" smtClean="0"/>
              <a:t>NAVY TWIST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QNTY: </a:t>
            </a:r>
            <a:r>
              <a:rPr lang="en-US" dirty="0" smtClean="0"/>
              <a:t>1030 </a:t>
            </a:r>
            <a:r>
              <a:rPr lang="en-US" dirty="0" smtClean="0"/>
              <a:t>PCS</a:t>
            </a:r>
          </a:p>
          <a:p>
            <a:endParaRPr lang="en-US" dirty="0"/>
          </a:p>
        </p:txBody>
      </p:sp>
      <p:pic>
        <p:nvPicPr>
          <p:cNvPr id="1026" name="Picture 2" descr="E:\RUPAK\ALL IMPORTANT FILE\photos\WP_20171107_12_37_05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038600" cy="3067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71018_0223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381000" y="1295400"/>
            <a:ext cx="36576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7700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en-US" dirty="0" smtClean="0"/>
              <a:t>STYLE: PL-17- 187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COLOR: WHITE ,NAVY, BLACK .</a:t>
            </a:r>
          </a:p>
          <a:p>
            <a:pPr>
              <a:lnSpc>
                <a:spcPct val="250000"/>
              </a:lnSpc>
              <a:buNone/>
            </a:pPr>
            <a:r>
              <a:rPr lang="en-US" dirty="0" smtClean="0"/>
              <a:t>QTY: 130 PCS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1113</Words>
  <Application>Microsoft Office PowerPoint</Application>
  <PresentationFormat>On-screen Show (4:3)</PresentationFormat>
  <Paragraphs>292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ripon</dc:creator>
  <cp:lastModifiedBy>ripon</cp:lastModifiedBy>
  <cp:revision>228</cp:revision>
  <dcterms:created xsi:type="dcterms:W3CDTF">2017-10-18T10:32:42Z</dcterms:created>
  <dcterms:modified xsi:type="dcterms:W3CDTF">2017-11-07T06:41:52Z</dcterms:modified>
</cp:coreProperties>
</file>